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Default Extension="sldx" ContentType="application/vnd.openxmlformats-officedocument.presentationml.slide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BA947-C797-4820-A563-937E904A6D0C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7E7C-D48D-4E98-A675-D58BDF37FE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7E7C-D48D-4E98-A675-D58BDF37FE1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7E7C-D48D-4E98-A675-D58BDF37FE1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7E7C-D48D-4E98-A675-D58BDF37FE1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7E7C-D48D-4E98-A675-D58BDF37FE1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7E7C-D48D-4E98-A675-D58BDF37FE1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FC3E-0179-4759-B6BD-D7A3CFAE1837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AFEE-B627-4AC3-9BDE-E23256B2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FC3E-0179-4759-B6BD-D7A3CFAE1837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AFEE-B627-4AC3-9BDE-E23256B2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FC3E-0179-4759-B6BD-D7A3CFAE1837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AFEE-B627-4AC3-9BDE-E23256B2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FC3E-0179-4759-B6BD-D7A3CFAE1837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AFEE-B627-4AC3-9BDE-E23256B2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FC3E-0179-4759-B6BD-D7A3CFAE1837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AFEE-B627-4AC3-9BDE-E23256B2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FC3E-0179-4759-B6BD-D7A3CFAE1837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AFEE-B627-4AC3-9BDE-E23256B2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FC3E-0179-4759-B6BD-D7A3CFAE1837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AFEE-B627-4AC3-9BDE-E23256B2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FC3E-0179-4759-B6BD-D7A3CFAE1837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AFEE-B627-4AC3-9BDE-E23256B2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FC3E-0179-4759-B6BD-D7A3CFAE1837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AFEE-B627-4AC3-9BDE-E23256B2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FC3E-0179-4759-B6BD-D7A3CFAE1837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AFEE-B627-4AC3-9BDE-E23256B2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FC3E-0179-4759-B6BD-D7A3CFAE1837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1DAFEE-B627-4AC3-9BDE-E23256B274D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A4FC3E-0179-4759-B6BD-D7A3CFAE1837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1DAFEE-B627-4AC3-9BDE-E23256B274D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PowerPoint_Slide1.sl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1295400" y="685800"/>
          <a:ext cx="1676400" cy="1914525"/>
        </p:xfrm>
        <a:graphic>
          <a:graphicData uri="http://schemas.openxmlformats.org/presentationml/2006/ole">
            <p:oleObj spid="_x0000_s13313" name="Picture" r:id="rId4" imgW="2008632" imgH="2261616" progId="Word.Picture.8">
              <p:embed/>
            </p:oleObj>
          </a:graphicData>
        </a:graphic>
      </p:graphicFrame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410200" y="914400"/>
            <a:ext cx="2068512" cy="1466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Grade 7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Anticipation Writing Activity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Assessment Writing Activity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90600" y="-2422862"/>
            <a:ext cx="7385868" cy="864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do you see? Activity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Teacher Instructions: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Show students “What do you see?” pictures and have them write what they see before their trip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the Augusta Canal.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Pictures should be shown on computers or smart boards.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Then after your field trip, show the pictures again and have students write what they see.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Encourage students to write about what is happening in the picture as well as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descriptions and names of the parts of the picture. Hopefully the answers will be very different.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This will be a good means of assessment and a good writing exercise.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Student Instructions: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Write four paragraphs, one for each number describing what you see.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1-Two pictures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2-Two pictures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3-One picture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4-One picture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554431"/>
            <a:ext cx="5562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What do you see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3" descr="_DSC380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2209800"/>
            <a:ext cx="6934200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5486400"/>
            <a:ext cx="53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1</a:t>
            </a:r>
            <a:endParaRPr lang="en-US" sz="4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71600" y="1981200"/>
            <a:ext cx="63531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371600" y="1295400"/>
            <a:ext cx="28544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do you see?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3562" y="3244334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5257800"/>
            <a:ext cx="4587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2</a:t>
            </a:r>
            <a:endParaRPr lang="en-US" sz="4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9144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do you see?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295400" y="1524000"/>
          <a:ext cx="6734175" cy="4670133"/>
        </p:xfrm>
        <a:graphic>
          <a:graphicData uri="http://schemas.openxmlformats.org/presentationml/2006/ole">
            <p:oleObj spid="_x0000_s46082" name="Slide" r:id="rId4" imgW="4570434" imgH="3427397" progId="PowerPoint.Slide.12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5181601"/>
            <a:ext cx="4427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3</a:t>
            </a:r>
            <a:endParaRPr lang="en-US" sz="4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1109990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do you see?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lightboxImage" descr="Special-A weekend fish kill left thousands of bass, bluegill and other species belly-up along at least 10 miles of Brier Creek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7362"/>
            <a:ext cx="7162799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5181600"/>
            <a:ext cx="479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4</a:t>
            </a:r>
            <a:endParaRPr lang="en-US" sz="4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</TotalTime>
  <Words>170</Words>
  <Application>Microsoft Office PowerPoint</Application>
  <PresentationFormat>On-screen Show (4:3)</PresentationFormat>
  <Paragraphs>52</Paragraphs>
  <Slides>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Flow</vt:lpstr>
      <vt:lpstr>Microsoft Word Picture</vt:lpstr>
      <vt:lpstr>Microsoft Office PowerPoint Slide</vt:lpstr>
      <vt:lpstr>Slide 1</vt:lpstr>
      <vt:lpstr>Slide 2</vt:lpstr>
      <vt:lpstr>Slide 3</vt:lpstr>
      <vt:lpstr>Slide 4</vt:lpstr>
      <vt:lpstr>Slide 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3</cp:revision>
  <dcterms:created xsi:type="dcterms:W3CDTF">2012-08-10T20:53:25Z</dcterms:created>
  <dcterms:modified xsi:type="dcterms:W3CDTF">2012-08-10T21:20:26Z</dcterms:modified>
</cp:coreProperties>
</file>